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44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987786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852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8847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9079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533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3729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4376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rello.com/b/tvhdBdMn/marathon-training" TargetMode="External"/><Relationship Id="rId5" Type="http://schemas.openxmlformats.org/officeDocument/2006/relationships/hyperlink" Target="https://trello.com/b/SRrNokwF/weekly-product-planning" TargetMode="External"/><Relationship Id="rId4" Type="http://schemas.openxmlformats.org/officeDocument/2006/relationships/hyperlink" Target="https://trello.com/b/PB9Cr94M/student-research-project-boar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J6ciWrqa/sample-mods-rdf-mapping-too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trello.com/integrations" TargetMode="External"/><Relationship Id="rId4" Type="http://schemas.openxmlformats.org/officeDocument/2006/relationships/hyperlink" Target="https://trello.com/power-up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6" name="Shape 56" descr="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A0E8">
            <a:alpha val="83310"/>
          </a:srgbClr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200" y="0"/>
            <a:ext cx="6857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>
            <a:hlinkClick r:id="rId4"/>
          </p:cNvPr>
          <p:cNvSpPr/>
          <p:nvPr/>
        </p:nvSpPr>
        <p:spPr>
          <a:xfrm>
            <a:off x="1503775" y="2067900"/>
            <a:ext cx="2120100" cy="70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>
            <a:hlinkClick r:id="rId5"/>
          </p:cNvPr>
          <p:cNvSpPr/>
          <p:nvPr/>
        </p:nvSpPr>
        <p:spPr>
          <a:xfrm>
            <a:off x="3670675" y="2123950"/>
            <a:ext cx="20268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>
            <a:hlinkClick r:id="rId6"/>
          </p:cNvPr>
          <p:cNvSpPr/>
          <p:nvPr/>
        </p:nvSpPr>
        <p:spPr>
          <a:xfrm>
            <a:off x="5902975" y="2133300"/>
            <a:ext cx="1793400" cy="64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9EE8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>
            <a:hlinkClick r:id="rId4"/>
          </p:cNvPr>
          <p:cNvSpPr/>
          <p:nvPr/>
        </p:nvSpPr>
        <p:spPr>
          <a:xfrm>
            <a:off x="1342200" y="1477350"/>
            <a:ext cx="19803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9EE8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>
            <a:hlinkClick r:id="rId4"/>
          </p:cNvPr>
          <p:cNvSpPr/>
          <p:nvPr/>
        </p:nvSpPr>
        <p:spPr>
          <a:xfrm>
            <a:off x="4296475" y="2759075"/>
            <a:ext cx="1531800" cy="47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0" name="Shape 90">
            <a:hlinkClick r:id="rId5"/>
          </p:cNvPr>
          <p:cNvSpPr/>
          <p:nvPr/>
        </p:nvSpPr>
        <p:spPr>
          <a:xfrm>
            <a:off x="5529375" y="3310150"/>
            <a:ext cx="1522500" cy="28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9EE8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>
            <a:hlinkClick r:id="rId4"/>
          </p:cNvPr>
          <p:cNvSpPr/>
          <p:nvPr/>
        </p:nvSpPr>
        <p:spPr>
          <a:xfrm>
            <a:off x="4044275" y="3076650"/>
            <a:ext cx="1186200" cy="44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Tillay, Rachel M</dc:creator>
  <cp:lastModifiedBy>Tillay, Rachel M</cp:lastModifiedBy>
  <cp:revision>1</cp:revision>
  <dcterms:modified xsi:type="dcterms:W3CDTF">2017-08-21T14:53:42Z</dcterms:modified>
</cp:coreProperties>
</file>